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Proof of concept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Jeroen Van den Broeck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749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Conclusie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Games besturen met de ogen is niet mogelijk</a:t>
            </a:r>
          </a:p>
          <a:p>
            <a:r>
              <a:rPr lang="nl-BE" dirty="0" smtClean="0"/>
              <a:t>Webcam is niet scherp genoeg</a:t>
            </a:r>
          </a:p>
          <a:p>
            <a:r>
              <a:rPr lang="nl-BE" dirty="0" smtClean="0"/>
              <a:t>Hoofd tracken gaat goed</a:t>
            </a:r>
          </a:p>
          <a:p>
            <a:pPr lvl="1"/>
            <a:r>
              <a:rPr lang="nl-BE" smtClean="0"/>
              <a:t>=&gt; games besturen met hoofd is zeer mogelijk</a:t>
            </a:r>
          </a:p>
        </p:txBody>
      </p:sp>
    </p:spTree>
    <p:extLst>
      <p:ext uri="{BB962C8B-B14F-4D97-AF65-F5344CB8AC3E}">
        <p14:creationId xmlns:p14="http://schemas.microsoft.com/office/powerpoint/2010/main" val="96406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Is een web spel bestuurbaar met je ogen?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Software:</a:t>
            </a:r>
          </a:p>
          <a:p>
            <a:pPr lvl="1"/>
            <a:r>
              <a:rPr lang="nl-BE" dirty="0" smtClean="0"/>
              <a:t>Tracking.js</a:t>
            </a:r>
          </a:p>
          <a:p>
            <a:pPr lvl="1"/>
            <a:r>
              <a:rPr lang="nl-BE" dirty="0" smtClean="0"/>
              <a:t>Camgaze.js</a:t>
            </a:r>
          </a:p>
          <a:p>
            <a:r>
              <a:rPr lang="nl-BE" dirty="0" smtClean="0"/>
              <a:t>Materiaal:</a:t>
            </a:r>
          </a:p>
          <a:p>
            <a:pPr lvl="1"/>
            <a:r>
              <a:rPr lang="nl-BE" dirty="0" smtClean="0"/>
              <a:t>Laptop webcam</a:t>
            </a:r>
          </a:p>
          <a:p>
            <a:pPr lvl="1"/>
            <a:r>
              <a:rPr lang="nl-BE" dirty="0" smtClean="0"/>
              <a:t>Dimbare lamp voor belichting te regelen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36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Tracking.js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Geen eye tracking mogelijk</a:t>
            </a:r>
          </a:p>
          <a:p>
            <a:r>
              <a:rPr lang="nl-BE" dirty="0" smtClean="0"/>
              <a:t>Facetracking</a:t>
            </a:r>
          </a:p>
          <a:p>
            <a:r>
              <a:rPr lang="nl-BE" dirty="0" smtClean="0"/>
              <a:t>colortracking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83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Tracking js - facetracking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Schuine gezichten niet mogelijk</a:t>
            </a:r>
          </a:p>
          <a:p>
            <a:r>
              <a:rPr lang="nl-BE" dirty="0" smtClean="0"/>
              <a:t>Goede belichting noodzakelijk</a:t>
            </a:r>
          </a:p>
          <a:p>
            <a:r>
              <a:rPr lang="nl-BE" dirty="0" smtClean="0"/>
              <a:t>Weinig accuraat</a:t>
            </a:r>
          </a:p>
          <a:p>
            <a:endParaRPr lang="nl-BE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66" y="2097088"/>
            <a:ext cx="2447657" cy="1847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790" y="2097088"/>
            <a:ext cx="2403626" cy="1824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838" y="4163550"/>
            <a:ext cx="2368577" cy="1791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966" y="4163551"/>
            <a:ext cx="2403626" cy="17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Camgaze.js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Eyetracking</a:t>
            </a:r>
          </a:p>
          <a:p>
            <a:r>
              <a:rPr lang="nl-BE" dirty="0" smtClean="0"/>
              <a:t>facetracking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71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camgaze - eyetracking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Zeer onnauwkeurig</a:t>
            </a:r>
          </a:p>
          <a:p>
            <a:r>
              <a:rPr lang="nl-BE" dirty="0" smtClean="0"/>
              <a:t>Belichting van groot belang</a:t>
            </a:r>
          </a:p>
          <a:p>
            <a:r>
              <a:rPr lang="nl-BE" dirty="0" smtClean="0"/>
              <a:t>Laptop webcam te onscherp?</a:t>
            </a:r>
          </a:p>
          <a:p>
            <a:r>
              <a:rPr lang="nl-BE" dirty="0" smtClean="0"/>
              <a:t>Kan niet gebruikt worden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777" y="2248369"/>
            <a:ext cx="2702480" cy="2024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94" y="4410810"/>
            <a:ext cx="2691029" cy="2024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94" y="2262644"/>
            <a:ext cx="2665562" cy="2010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95" y="4420863"/>
            <a:ext cx="2671162" cy="20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5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Camgaze - facetracking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Werkt vrij nauwkeurig</a:t>
            </a:r>
          </a:p>
          <a:p>
            <a:r>
              <a:rPr lang="nl-BE" dirty="0" smtClean="0"/>
              <a:t>Kan een gezicht vinden van ver</a:t>
            </a:r>
          </a:p>
          <a:p>
            <a:r>
              <a:rPr lang="nl-BE" dirty="0" smtClean="0"/>
              <a:t>Kan een schuin gezicht vinden</a:t>
            </a:r>
          </a:p>
          <a:p>
            <a:r>
              <a:rPr lang="nl-BE" dirty="0" smtClean="0"/>
              <a:t>Werkt goed</a:t>
            </a:r>
          </a:p>
          <a:p>
            <a:pPr lvl="1"/>
            <a:r>
              <a:rPr lang="nl-BE" dirty="0" smtClean="0"/>
              <a:t>Nieuwe scope?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72" y="2097088"/>
            <a:ext cx="2368707" cy="1840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81" y="2097088"/>
            <a:ext cx="2441276" cy="1858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82" y="4209691"/>
            <a:ext cx="2429302" cy="1852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071" y="4234155"/>
            <a:ext cx="2368707" cy="18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Camgaze breakout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7776" y="2010075"/>
            <a:ext cx="3422536" cy="4240737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0196" y="2013371"/>
            <a:ext cx="3187331" cy="42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Camgaze pacman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2079" y="2249489"/>
            <a:ext cx="1847420" cy="354171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344" y="2249489"/>
            <a:ext cx="1805676" cy="3541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32" y="2249488"/>
            <a:ext cx="1818179" cy="354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853" y="2252805"/>
            <a:ext cx="1794116" cy="35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43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3257</TotalTime>
  <Words>123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Proof of concept</vt:lpstr>
      <vt:lpstr>Is een web spel bestuurbaar met je ogen?</vt:lpstr>
      <vt:lpstr>Tracking.js</vt:lpstr>
      <vt:lpstr>Tracking js - facetracking</vt:lpstr>
      <vt:lpstr>Camgaze.js</vt:lpstr>
      <vt:lpstr>camgaze - eyetracking</vt:lpstr>
      <vt:lpstr>Camgaze - facetracking</vt:lpstr>
      <vt:lpstr>Camgaze breakout</vt:lpstr>
      <vt:lpstr>Camgaze pacman</vt:lpstr>
      <vt:lpstr>Conclusie</vt:lpstr>
    </vt:vector>
  </TitlesOfParts>
  <Company>privaat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 of concept</dc:title>
  <dc:creator>jeroen van den broeck</dc:creator>
  <cp:lastModifiedBy>jeroen van den broeck</cp:lastModifiedBy>
  <cp:revision>11</cp:revision>
  <dcterms:created xsi:type="dcterms:W3CDTF">2016-01-13T13:01:32Z</dcterms:created>
  <dcterms:modified xsi:type="dcterms:W3CDTF">2016-01-15T20:34:45Z</dcterms:modified>
</cp:coreProperties>
</file>